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9933"/>
    <a:srgbClr val="FFCC99"/>
    <a:srgbClr val="008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78D0292E-F013-4DE6-8ABB-190D97AA57C8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1FA4590A-BAAC-4161-A3F2-07B3A9D0DA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598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12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7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868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826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420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75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888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5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66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845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5097F-1F38-40FD-883A-7D343FF34746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C4A35-B46D-4715-897C-E23BF6ABD2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24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7"/>
            <a:ext cx="9142857" cy="6857143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667171" y="1198622"/>
            <a:ext cx="3495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立川市</a:t>
            </a:r>
            <a:r>
              <a:rPr kumimoji="1" lang="ja-JP" altLang="en-US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立西砂小学校</a:t>
            </a:r>
            <a:r>
              <a:rPr kumimoji="1" lang="ja-JP" altLang="en-US" sz="28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ｺﾞｼｯｸM" panose="020B0609000000000000" pitchFamily="49" charset="-128"/>
                <a:ea typeface="HGｺﾞｼｯｸM" panose="020B0609000000000000" pitchFamily="49" charset="-128"/>
              </a:rPr>
              <a:t> </a:t>
            </a:r>
            <a:endParaRPr kumimoji="1" lang="en-US" altLang="ja-JP" sz="2800" b="1" dirty="0" smtClean="0">
              <a:solidFill>
                <a:srgbClr val="003300"/>
              </a:solidFill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48497" y="2166680"/>
            <a:ext cx="63656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「守ろう　みんなの　笑顔」</a:t>
            </a:r>
            <a:endParaRPr kumimoji="1" lang="en-US" altLang="ja-JP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～気づいてる？</a:t>
            </a:r>
            <a:endParaRPr kumimoji="1" lang="en-US" altLang="ja-JP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その一言が</a:t>
            </a:r>
            <a:endParaRPr kumimoji="1" lang="en-US" altLang="ja-JP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</a:t>
            </a:r>
            <a:r>
              <a:rPr kumimoji="1" lang="ja-JP" altLang="en-US" sz="4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命</a:t>
            </a:r>
            <a:r>
              <a:rPr kumimoji="1" lang="ja-JP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とり～</a:t>
            </a:r>
            <a:endParaRPr kumimoji="1" lang="en-US" altLang="ja-JP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88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</TotalTime>
  <Words>49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HGｺﾞｼｯｸM</vt:lpstr>
      <vt:lpstr>MS UI Gothic</vt:lpstr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丸山　秀武</cp:lastModifiedBy>
  <cp:revision>48</cp:revision>
  <cp:lastPrinted>2024-08-23T04:36:42Z</cp:lastPrinted>
  <dcterms:created xsi:type="dcterms:W3CDTF">2024-06-06T09:39:21Z</dcterms:created>
  <dcterms:modified xsi:type="dcterms:W3CDTF">2024-09-03T05:42:05Z</dcterms:modified>
</cp:coreProperties>
</file>